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39" r:id="rId39"/>
    <p:sldId id="440" r:id="rId40"/>
    <p:sldId id="423" r:id="rId41"/>
    <p:sldId id="424" r:id="rId42"/>
    <p:sldId id="422" r:id="rId43"/>
    <p:sldId id="34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82" d="100"/>
          <a:sy n="82" d="100"/>
        </p:scale>
        <p:origin x="96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</TotalTime>
  <Words>957</Words>
  <Application>Microsoft Office PowerPoint</Application>
  <PresentationFormat>화면 슬라이드 쇼(4:3)</PresentationFormat>
  <Paragraphs>239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399</cp:revision>
  <dcterms:created xsi:type="dcterms:W3CDTF">2015-07-21T07:40:00Z</dcterms:created>
  <dcterms:modified xsi:type="dcterms:W3CDTF">2023-06-27T06:56:22Z</dcterms:modified>
</cp:coreProperties>
</file>